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D3D"/>
    <a:srgbClr val="BF0E3F"/>
    <a:srgbClr val="C70F41"/>
    <a:srgbClr val="E01148"/>
    <a:srgbClr val="CE1041"/>
    <a:srgbClr val="BE3442"/>
    <a:srgbClr val="9F2B36"/>
    <a:srgbClr val="D73747"/>
    <a:srgbClr val="AA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52"/>
    <p:restoredTop sz="94615"/>
  </p:normalViewPr>
  <p:slideViewPr>
    <p:cSldViewPr snapToGrid="0" snapToObjects="1">
      <p:cViewPr varScale="1">
        <p:scale>
          <a:sx n="72" d="100"/>
          <a:sy n="72" d="100"/>
        </p:scale>
        <p:origin x="10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3179-9C46-7240-AF78-1DDFF7493AA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58A35-2C95-9742-9407-7E323A4DFF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77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58A35-2C95-9742-9407-7E323A4DFF3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3731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041A5-A177-9342-9E1D-1BC578AAA81A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E94DE-2165-204F-89B5-1F2066E081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35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125225" y="99904"/>
            <a:ext cx="5987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u="sng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Corona maatregelen</a:t>
            </a:r>
          </a:p>
        </p:txBody>
      </p:sp>
      <p:sp>
        <p:nvSpPr>
          <p:cNvPr id="9" name="Tijdelijke aanduiding voor inhoud 8"/>
          <p:cNvSpPr txBox="1">
            <a:spLocks noGrp="1"/>
          </p:cNvSpPr>
          <p:nvPr>
            <p:ph sz="half" idx="1"/>
          </p:nvPr>
        </p:nvSpPr>
        <p:spPr>
          <a:xfrm>
            <a:off x="0" y="1204070"/>
            <a:ext cx="6180992" cy="5418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Bewaar 1,5m afstand</a:t>
            </a:r>
          </a:p>
          <a:p>
            <a:pPr algn="ctr"/>
            <a:endParaRPr lang="nl-NL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sz="9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r>
              <a:rPr lang="nl-NL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Ontsmet</a:t>
            </a:r>
            <a:r>
              <a:rPr lang="nl-NL" sz="28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 regelmatig uw handen </a:t>
            </a:r>
          </a:p>
          <a:p>
            <a:pPr algn="ctr"/>
            <a:endParaRPr lang="nl-NL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ijdelijke aanduiding voor inhoud 9"/>
          <p:cNvSpPr txBox="1">
            <a:spLocks noGrp="1"/>
          </p:cNvSpPr>
          <p:nvPr>
            <p:ph sz="half" idx="2"/>
          </p:nvPr>
        </p:nvSpPr>
        <p:spPr>
          <a:xfrm>
            <a:off x="5706208" y="668215"/>
            <a:ext cx="6392561" cy="5422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nl-NL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r>
              <a:rPr lang="nl-NL" sz="28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Gebruik een papieren zakdoek of </a:t>
            </a:r>
          </a:p>
          <a:p>
            <a:pPr algn="r"/>
            <a:endParaRPr lang="nl-NL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endParaRPr lang="nl-NL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endParaRPr lang="nl-NL" sz="20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endParaRPr lang="nl-NL" sz="1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sz="24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nl-NL" sz="14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r>
              <a:rPr lang="nl-NL" sz="28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Blijf thuis indien je ziek bent</a:t>
            </a:r>
          </a:p>
          <a:p>
            <a:pPr algn="ctr"/>
            <a:endParaRPr lang="nl-NL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endParaRPr lang="nl-NL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endParaRPr lang="nl-NL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120" y="4749575"/>
            <a:ext cx="3055682" cy="160369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438" y="1665975"/>
            <a:ext cx="2341571" cy="2341571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430" y="1909611"/>
            <a:ext cx="1854297" cy="1854297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903" y="4653577"/>
            <a:ext cx="1940055" cy="19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48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21</Words>
  <Application>Microsoft Office PowerPoint</Application>
  <PresentationFormat>Breedbeeld</PresentationFormat>
  <Paragraphs>21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Joppe Van der Steen</dc:creator>
  <cp:lastModifiedBy>Verkoop2</cp:lastModifiedBy>
  <cp:revision>5</cp:revision>
  <dcterms:created xsi:type="dcterms:W3CDTF">2020-05-10T15:22:25Z</dcterms:created>
  <dcterms:modified xsi:type="dcterms:W3CDTF">2020-05-11T06:51:41Z</dcterms:modified>
</cp:coreProperties>
</file>